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62" r:id="rId4"/>
    <p:sldId id="267" r:id="rId5"/>
    <p:sldId id="279" r:id="rId6"/>
    <p:sldId id="280" r:id="rId7"/>
    <p:sldId id="281" r:id="rId8"/>
    <p:sldId id="282" r:id="rId9"/>
    <p:sldId id="284" r:id="rId10"/>
    <p:sldId id="283" r:id="rId11"/>
    <p:sldId id="269" r:id="rId12"/>
    <p:sldId id="266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1ABB5-648D-42D1-ABD0-E70E6935C7DC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96FA1-F6DA-4334-9A50-5A7E74B0A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91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Viktor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35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4AFA5-647A-DB9C-A683-8E86C7895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BD209-649B-8502-75AB-66B4796F14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D7743E-BC94-06D6-B5E0-BCB3BE655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Micah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43358-F8E9-9832-DF7C-81AF4E8D9C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98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86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16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2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Viktor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5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Viktor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40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Viktor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1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Joseph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2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136A3-E12C-6273-7FC0-D03FF1498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57D4E4-EEA8-B0B1-46F2-C40B3565D0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E8E9F3-7626-D192-DC55-518F793A77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Joseph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F05A9-6F2C-5C12-C69E-020BB8ABA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60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AE7BA-4B14-98D9-12AF-42EDEEE25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A5C47C-A1F9-ECFE-1E39-97A7B76FC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86B23-E397-30E1-20F5-0698E3B37C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Joseph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C152-56F5-74BF-C8E7-6689BBC6A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12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2F3EA-162A-B139-A5BA-B94DFA566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CFE299-BB65-9FA7-D9CC-CFFB9E6CAA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45F803-2176-1DF5-4CDE-58C034468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Joseph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C64E4-98D9-EEFA-24CF-D6249B5A03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17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C4610-9387-AE90-CFC2-7B26CE2D9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F99A68-0C4C-6D57-49F7-A5D6818269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CA1C11-E634-BFDC-87E7-418783A98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Joseph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6BDB7-C6FF-E4FB-6044-B9B402077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21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890C7-B8C3-42EA-370D-E3738314A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2926E-4158-E40F-06F0-808AF27DB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DBCAE-9FE7-BC77-BF5C-78C6A3961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B1307-CF87-64F0-10AA-21107CC0C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02412-FEDD-C58E-B311-0E76820D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63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7CF4-BB21-06E7-EAE0-6042237CF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D7042-27BC-8BA0-1FAB-55104FD58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46D71-7DEF-1B8E-742C-9CA7F03DB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B83F4-8723-8D4C-F599-31CEBAA96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587AD-B676-52DC-90D9-2FB9A939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5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127957-E408-BA46-6F8A-1AF7E10078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A8CEF-AD13-A346-BC44-FF0DC8A57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CE35E-E9EA-887E-E7A6-9230C22BF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32804-2223-9447-BEA0-64DF89299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9BDCF-9176-17E1-6343-B113D9E37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23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4CD7D-06AA-36A8-963C-5FBAE941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1CAA8-FE7E-80F2-3BBA-B928FA38A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97994-B253-FBF9-E7C0-AEC3761B8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4C6BE-75F6-BDDD-B92B-826B287C7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75041-CD70-2968-8776-81237D78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69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8C901-C158-CD15-498B-897AEA271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D6DE7-5394-CA80-50FC-6350792F0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019E3-35F3-9457-D231-46CCDB19D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A6E84-034E-D7B9-028E-793CBAE62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E2538-3681-156D-DE13-466DAA1B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63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2F2A-675C-0891-1621-C7398DDE8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1E9A3-347A-6833-92B1-1EE9A861E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B4705-0476-7E77-BDFE-408BF5643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418960-BA31-152E-39E4-6D1973E9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E5291-0D9C-F454-73C5-62BCEB16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880BF-E5AE-30A0-DCD0-85C060A55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14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4EA75-EE1D-D7FC-56E3-69740934C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FA178-C80A-010D-CFEA-C7B8F041D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8C616-419C-7079-656A-3C4CBFC46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7B19DA-F54A-878F-4E62-D151410F25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32F63-1B7F-610E-1417-74F102303B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7D92A1-D8B1-4114-B1B4-6F4E77CFC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694455-FCB6-7A74-1E69-6969601B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C05B1-18FD-7B5A-AC6F-8AEFA48E1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0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8929-3592-BFD1-C4ED-27FF108C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CEA3C7-AFD6-4AC7-93CD-01CD99B70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88D81-2E39-6116-ACB2-E9093347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B7AB5-9FE0-581B-B0DB-5C7CB20A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0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24710-590A-2449-2DEC-9F518557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9EB485-E3C7-2FEB-EEB9-255B1FE4F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7D062-19C4-D4FA-4B37-C55154E5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57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B64B-CE14-13DD-7E2B-EAB7423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929CD-1098-1253-18C5-27D5C295D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A8F90-938F-0257-130D-63B881456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B6FEB-6E05-8A5C-FD96-42D9CE4BD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9752D-B877-1C5C-127A-18509B45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BC9CC-0D5F-362C-1FC2-4573B5E4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99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34ADB-90A9-74F4-3289-011B191D3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69DAD6-A3E6-59F5-DF3A-ABA5D26E4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9A58E-19B4-56E5-145F-ABD04027C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4CC5B-EE07-35BA-90E9-A37AED384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D476E-9512-D6BA-73D0-C9502F85F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6F2ED-3FF1-95A7-359D-C5E2ECAD2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34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EE43F3-2A3D-C848-4DAC-2A3B52BFC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C7A0D-84C4-1C77-E5B6-3E683B54C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48251-AF85-F908-7C0D-CAF403803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571150-661D-4E67-A26E-AFD2DF0035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5E8F3-A35B-D68A-E4EB-64CFB2A89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335ED-B532-ADEB-FC29-E12000491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85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ifa.com/" TargetMode="External"/><Relationship Id="rId4" Type="http://schemas.openxmlformats.org/officeDocument/2006/relationships/hyperlink" Target="https://www.kaggle.com/datasets/mukeshmanral/fifa-data-for-eda-and-sta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Foosball Playing">
            <a:extLst>
              <a:ext uri="{FF2B5EF4-FFF2-40B4-BE49-F238E27FC236}">
                <a16:creationId xmlns:a16="http://schemas.microsoft.com/office/drawing/2014/main" id="{D01BFFA1-1B87-8581-3533-B4D655456E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64F3B-050B-F511-329C-CEA531D71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6600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</a:rPr>
              <a:t>FIFA Statistics and </a:t>
            </a:r>
            <a:br>
              <a:rPr lang="en-US" sz="6600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</a:rPr>
            </a:br>
            <a:r>
              <a:rPr lang="en-US" sz="6600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F20F0-8B8E-1548-3C64-4D3AA09B0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074" y="52497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Group Members: Jacob Woolley, Viktor Bondarenko, </a:t>
            </a:r>
            <a:br>
              <a:rPr lang="en-US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</a:br>
            <a:r>
              <a:rPr lang="en-US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Joseph Kennedy, Micah Korinek</a:t>
            </a:r>
          </a:p>
        </p:txBody>
      </p:sp>
    </p:spTree>
    <p:extLst>
      <p:ext uri="{BB962C8B-B14F-4D97-AF65-F5344CB8AC3E}">
        <p14:creationId xmlns:p14="http://schemas.microsoft.com/office/powerpoint/2010/main" val="86876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EE8F8-7C42-79C3-9DE0-8983C7632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e corner kick area of the soccer field">
            <a:extLst>
              <a:ext uri="{FF2B5EF4-FFF2-40B4-BE49-F238E27FC236}">
                <a16:creationId xmlns:a16="http://schemas.microsoft.com/office/drawing/2014/main" id="{6DF8AC02-828A-758F-B6C9-D8A6BB8753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5884" r="-1" b="-1"/>
          <a:stretch/>
        </p:blipFill>
        <p:spPr>
          <a:xfrm>
            <a:off x="0" y="10"/>
            <a:ext cx="12191998" cy="6857990"/>
          </a:xfrm>
          <a:prstGeom prst="rect">
            <a:avLst/>
          </a:prstGeom>
        </p:spPr>
      </p:pic>
      <p:pic>
        <p:nvPicPr>
          <p:cNvPr id="9" name="Picture 8" descr="The corner kick area of the soccer field">
            <a:extLst>
              <a:ext uri="{FF2B5EF4-FFF2-40B4-BE49-F238E27FC236}">
                <a16:creationId xmlns:a16="http://schemas.microsoft.com/office/drawing/2014/main" id="{A93253C7-EE02-3689-078A-992A7D7B1C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5884" r="-1" b="-1"/>
          <a:stretch/>
        </p:blipFill>
        <p:spPr>
          <a:xfrm>
            <a:off x="2" y="0"/>
            <a:ext cx="1219199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0AF824-0A82-2ED6-E075-C1ACC5A84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0"/>
            <a:ext cx="8828548" cy="1899912"/>
          </a:xfrm>
        </p:spPr>
        <p:txBody>
          <a:bodyPr>
            <a:normAutofit/>
          </a:bodyPr>
          <a:lstStyle/>
          <a:p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Age vs Wage </a:t>
            </a:r>
            <a:r>
              <a:rPr kumimoji="0" lang="en-US" sz="28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(Goalkeepers in Orange)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Picture 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EC59F7B1-ECDF-0E4A-E7E8-442F22A67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3"/>
          <a:stretch/>
        </p:blipFill>
        <p:spPr>
          <a:xfrm>
            <a:off x="1544924" y="1498527"/>
            <a:ext cx="9346595" cy="501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88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3DBEE2-16A0-0BD6-7011-09B469D9A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52ADA-2D1F-C9D9-7B91-979C77F8D9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68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A8377-249D-BD3E-5F36-C043D910E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b="1" dirty="0"/>
              <a:t>Cleaning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34F7F-48D0-B895-2CF7-2505DB310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Removed players without club affiliations/wages</a:t>
            </a:r>
          </a:p>
          <a:p>
            <a:r>
              <a:rPr lang="en-US" sz="2400" dirty="0"/>
              <a:t>Quantified dominant foot</a:t>
            </a:r>
          </a:p>
          <a:p>
            <a:r>
              <a:rPr lang="en-US" sz="2400" dirty="0"/>
              <a:t>Removed non-numeric categories</a:t>
            </a:r>
          </a:p>
          <a:p>
            <a:pPr lvl="1"/>
            <a:r>
              <a:rPr lang="en-US" sz="2000"/>
              <a:t>One </a:t>
            </a:r>
            <a:r>
              <a:rPr lang="en-US" sz="2000" dirty="0"/>
              <a:t>hot encoding on position</a:t>
            </a:r>
          </a:p>
          <a:p>
            <a:r>
              <a:rPr lang="en-US" sz="2400" dirty="0"/>
              <a:t>Deleted days joined column</a:t>
            </a:r>
          </a:p>
          <a:p>
            <a:r>
              <a:rPr lang="en-US" sz="2400" dirty="0"/>
              <a:t>Removed goalkeepers and goalkeeping data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1181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3CC94F-A2CB-ECF3-F73F-57A79DA82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oosball table close-up">
            <a:extLst>
              <a:ext uri="{FF2B5EF4-FFF2-40B4-BE49-F238E27FC236}">
                <a16:creationId xmlns:a16="http://schemas.microsoft.com/office/drawing/2014/main" id="{582B7D51-8523-8B6A-2817-2CFB18EB6F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90" r="2293" b="-1"/>
          <a:stretch/>
        </p:blipFill>
        <p:spPr>
          <a:xfrm>
            <a:off x="-757084" y="10"/>
            <a:ext cx="9694607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866C3-A689-57A5-BC18-60D324C51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 dirty="0"/>
              <a:t>Model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2B96E-B09D-9A62-F1F2-717652236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400" dirty="0"/>
              <a:t> 80/20 Training-Testing ratio</a:t>
            </a:r>
          </a:p>
          <a:p>
            <a:r>
              <a:rPr lang="en-US" sz="2400" dirty="0"/>
              <a:t>-Linear, KNN, SVC weak</a:t>
            </a:r>
          </a:p>
          <a:p>
            <a:r>
              <a:rPr lang="en-US" sz="2400" dirty="0"/>
              <a:t>NN inconsistent</a:t>
            </a:r>
          </a:p>
          <a:p>
            <a:r>
              <a:rPr lang="en-US" sz="2400" dirty="0"/>
              <a:t>Random Forest, </a:t>
            </a:r>
            <a:r>
              <a:rPr lang="en-US" sz="2400" dirty="0" err="1"/>
              <a:t>XGBoost</a:t>
            </a:r>
            <a:r>
              <a:rPr lang="en-US" sz="2400" dirty="0"/>
              <a:t> strong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E049364-921E-2F92-9FB0-D00E9D2137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2499600"/>
              </p:ext>
            </p:extLst>
          </p:nvPr>
        </p:nvGraphicFramePr>
        <p:xfrm>
          <a:off x="980410" y="624840"/>
          <a:ext cx="4761629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67703962"/>
                    </a:ext>
                  </a:extLst>
                </a:gridCol>
                <a:gridCol w="2132729">
                  <a:extLst>
                    <a:ext uri="{9D8B030D-6E8A-4147-A177-3AD203B41FA5}">
                      <a16:colId xmlns:a16="http://schemas.microsoft.com/office/drawing/2014/main" val="2536098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R-squared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750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0.533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61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0.804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089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 2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0.560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6410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 5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0.568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483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 12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0.618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9959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SVC Linear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0.278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1390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SVC RBF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0.285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459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XGBoost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0.810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062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Neural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0.636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482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38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ootball goal in the net">
            <a:extLst>
              <a:ext uri="{FF2B5EF4-FFF2-40B4-BE49-F238E27FC236}">
                <a16:creationId xmlns:a16="http://schemas.microsoft.com/office/drawing/2014/main" id="{9A65F645-809A-C65D-9E33-0170141B01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882" b="-1"/>
          <a:stretch/>
        </p:blipFill>
        <p:spPr>
          <a:xfrm>
            <a:off x="1959429" y="10"/>
            <a:ext cx="1173982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F8731-7775-F65E-2251-C9832C0CB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b="1" dirty="0"/>
              <a:t>Conclusions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3907F-3433-7A8D-E8BC-47C376E0E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400" dirty="0"/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2993427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454845-6A15-404E-AC2C-C88651E8E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371CA9-2FA6-E581-DB13-BC28D23B2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7" r="19551" b="-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6F06C-E997-1053-32A2-83649DA1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b="1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7E606-9C53-7275-0D26-C21E9F5DA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120"/>
            <a:ext cx="3822189" cy="4327843"/>
          </a:xfrm>
        </p:spPr>
        <p:txBody>
          <a:bodyPr>
            <a:normAutofit/>
          </a:bodyPr>
          <a:lstStyle/>
          <a:p>
            <a:r>
              <a:rPr lang="en-US" sz="2400" dirty="0"/>
              <a:t>Wanted to work with sports statistics</a:t>
            </a:r>
          </a:p>
          <a:p>
            <a:r>
              <a:rPr lang="en-US" sz="2400" dirty="0"/>
              <a:t>Difficult to find large enough datasets</a:t>
            </a:r>
          </a:p>
          <a:p>
            <a:r>
              <a:rPr lang="en-US" sz="2400" dirty="0"/>
              <a:t>Kaggle.com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Sports Data Analysis</a:t>
            </a:r>
            <a:br>
              <a:rPr lang="en-US" sz="2400" dirty="0"/>
            </a:br>
            <a:r>
              <a:rPr lang="en-US" sz="2400" dirty="0"/>
              <a:t>Usability: 8.53</a:t>
            </a:r>
          </a:p>
          <a:p>
            <a:r>
              <a:rPr lang="en-US" sz="2400" dirty="0"/>
              <a:t>Originally from </a:t>
            </a:r>
            <a:r>
              <a:rPr lang="en-US" sz="2400" dirty="0">
                <a:hlinkClick r:id="rId5"/>
              </a:rPr>
              <a:t>sofifa.com</a:t>
            </a:r>
            <a:endParaRPr lang="en-US" sz="2400" dirty="0"/>
          </a:p>
          <a:p>
            <a:pPr lvl="1"/>
            <a:r>
              <a:rPr lang="en-US" dirty="0"/>
              <a:t>Companion to video game FIFA for data on choosing players</a:t>
            </a:r>
          </a:p>
        </p:txBody>
      </p:sp>
    </p:spTree>
    <p:extLst>
      <p:ext uri="{BB962C8B-B14F-4D97-AF65-F5344CB8AC3E}">
        <p14:creationId xmlns:p14="http://schemas.microsoft.com/office/powerpoint/2010/main" val="4218204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 corner kick area of the soccer field">
            <a:extLst>
              <a:ext uri="{FF2B5EF4-FFF2-40B4-BE49-F238E27FC236}">
                <a16:creationId xmlns:a16="http://schemas.microsoft.com/office/drawing/2014/main" id="{39C0C615-197D-88B4-57C0-95A6A1D186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5884" r="-1" b="-1"/>
          <a:stretch/>
        </p:blipFill>
        <p:spPr>
          <a:xfrm>
            <a:off x="0" y="10"/>
            <a:ext cx="1219199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FB971F-9457-518D-3821-88862DFCE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8BC93-C12E-F359-67BF-0A5C08AE6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961" y="1472010"/>
            <a:ext cx="4266234" cy="4351338"/>
          </a:xfrm>
        </p:spPr>
        <p:txBody>
          <a:bodyPr/>
          <a:lstStyle/>
          <a:p>
            <a:r>
              <a:rPr lang="en-US" sz="2400" dirty="0"/>
              <a:t>Around 18,000 players</a:t>
            </a:r>
          </a:p>
          <a:p>
            <a:r>
              <a:rPr lang="en-US" sz="2400" dirty="0"/>
              <a:t>Calculating for player wage</a:t>
            </a:r>
          </a:p>
          <a:p>
            <a:r>
              <a:rPr lang="en-US" sz="2400" dirty="0"/>
              <a:t>Basic statistics (age, height, weight, etc.)</a:t>
            </a:r>
          </a:p>
          <a:p>
            <a:r>
              <a:rPr lang="en-US" sz="2400" dirty="0"/>
              <a:t>34 soccer statistics for each player </a:t>
            </a:r>
            <a:br>
              <a:rPr lang="en-US" sz="2400" dirty="0"/>
            </a:br>
            <a:r>
              <a:rPr lang="en-US" sz="2400" dirty="0"/>
              <a:t>(dribbling, ball control, stamina, etc.)</a:t>
            </a:r>
          </a:p>
          <a:p>
            <a:pPr lvl="1"/>
            <a:r>
              <a:rPr lang="en-US" sz="2000" dirty="0"/>
              <a:t>Rated from 1 to 100</a:t>
            </a:r>
          </a:p>
          <a:p>
            <a:endParaRPr lang="en-US" dirty="0"/>
          </a:p>
        </p:txBody>
      </p:sp>
      <p:pic>
        <p:nvPicPr>
          <p:cNvPr id="5" name="Picture 4" descr="A graph of blue bars with white text&#10;&#10;Description automatically generated">
            <a:extLst>
              <a:ext uri="{FF2B5EF4-FFF2-40B4-BE49-F238E27FC236}">
                <a16:creationId xmlns:a16="http://schemas.microsoft.com/office/drawing/2014/main" id="{75790FFC-DE86-E4D1-8C18-11995B633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98" y="1253330"/>
            <a:ext cx="7075957" cy="495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81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42951D-B368-859B-4E43-3A0813617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Foosball soccer players">
            <a:extLst>
              <a:ext uri="{FF2B5EF4-FFF2-40B4-BE49-F238E27FC236}">
                <a16:creationId xmlns:a16="http://schemas.microsoft.com/office/drawing/2014/main" id="{F8491F0F-50FD-FFF9-A8CF-1D6BEB14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36"/>
          <a:stretch/>
        </p:blipFill>
        <p:spPr>
          <a:xfrm>
            <a:off x="-1203767" y="10"/>
            <a:ext cx="10185721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3F113-8B25-F831-D886-F56477681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b="1" dirty="0"/>
              <a:t>Our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7C7DA-78D5-9B50-2930-0B1199BEF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Around 18,000 players</a:t>
            </a:r>
          </a:p>
          <a:p>
            <a:r>
              <a:rPr lang="en-US" sz="2600" dirty="0"/>
              <a:t>Calculating for player wage</a:t>
            </a:r>
          </a:p>
          <a:p>
            <a:r>
              <a:rPr lang="en-US" sz="2600" dirty="0"/>
              <a:t>Basic statistics (age, height, weight, etc.)</a:t>
            </a:r>
          </a:p>
          <a:p>
            <a:r>
              <a:rPr lang="en-US" sz="2600" dirty="0"/>
              <a:t>34 soccer statistics for each player </a:t>
            </a:r>
            <a:br>
              <a:rPr lang="en-US" sz="2600" dirty="0"/>
            </a:br>
            <a:r>
              <a:rPr lang="en-US" sz="2600" dirty="0"/>
              <a:t>(dribbling, ball control, stamina, etc.)</a:t>
            </a:r>
          </a:p>
          <a:p>
            <a:pPr lvl="1"/>
            <a:r>
              <a:rPr lang="en-US" sz="2600" dirty="0"/>
              <a:t>Rated from 1 to 100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7159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 corner kick area of the soccer field">
            <a:extLst>
              <a:ext uri="{FF2B5EF4-FFF2-40B4-BE49-F238E27FC236}">
                <a16:creationId xmlns:a16="http://schemas.microsoft.com/office/drawing/2014/main" id="{854A6B0F-6102-CA42-9851-1C32D56D17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5884" r="-1" b="-1"/>
          <a:stretch/>
        </p:blipFill>
        <p:spPr>
          <a:xfrm>
            <a:off x="0" y="10"/>
            <a:ext cx="1219199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AA2FAE-DFB7-5F3B-59C8-04162CA1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307"/>
            <a:ext cx="10515600" cy="1325563"/>
          </a:xfrm>
        </p:spPr>
        <p:txBody>
          <a:bodyPr/>
          <a:lstStyle/>
          <a:p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Sample Statistics: Lionel Messi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768E5B3-CB32-97BC-15B5-968801CC7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08321"/>
            <a:ext cx="10515599" cy="5549679"/>
          </a:xfrm>
        </p:spPr>
      </p:pic>
    </p:spTree>
    <p:extLst>
      <p:ext uri="{BB962C8B-B14F-4D97-AF65-F5344CB8AC3E}">
        <p14:creationId xmlns:p14="http://schemas.microsoft.com/office/powerpoint/2010/main" val="433205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66F1F-F62F-2614-D965-8990ED289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 corner kick area of the soccer field">
            <a:extLst>
              <a:ext uri="{FF2B5EF4-FFF2-40B4-BE49-F238E27FC236}">
                <a16:creationId xmlns:a16="http://schemas.microsoft.com/office/drawing/2014/main" id="{609B4AED-60B8-389A-3F68-D3CF8F7C6A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5884" r="-1" b="-1"/>
          <a:stretch/>
        </p:blipFill>
        <p:spPr>
          <a:xfrm>
            <a:off x="0" y="10"/>
            <a:ext cx="1219199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5826B9-FB58-206C-D1F1-48D6E6808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307"/>
            <a:ext cx="10515600" cy="1325563"/>
          </a:xfrm>
        </p:spPr>
        <p:txBody>
          <a:bodyPr/>
          <a:lstStyle/>
          <a:p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Heatmap of Player Nationalities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4F1FA-0BE4-D349-5FF9-66C1D8E42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0C4DD5-0D1E-C485-24D4-2E114F16E018}"/>
              </a:ext>
            </a:extLst>
          </p:cNvPr>
          <p:cNvGrpSpPr/>
          <p:nvPr/>
        </p:nvGrpSpPr>
        <p:grpSpPr>
          <a:xfrm>
            <a:off x="603701" y="1270659"/>
            <a:ext cx="10984596" cy="5282541"/>
            <a:chOff x="683289" y="492369"/>
            <a:chExt cx="9641394" cy="4300696"/>
          </a:xfrm>
        </p:grpSpPr>
        <p:pic>
          <p:nvPicPr>
            <p:cNvPr id="8" name="Content Placeholder 4" descr="A map of the world&#10;&#10;Description automatically generated">
              <a:extLst>
                <a:ext uri="{FF2B5EF4-FFF2-40B4-BE49-F238E27FC236}">
                  <a16:creationId xmlns:a16="http://schemas.microsoft.com/office/drawing/2014/main" id="{F65C7094-581E-AA48-4A7B-599080C788AD}"/>
                </a:ext>
              </a:extLst>
            </p:cNvPr>
            <p:cNvPicPr>
              <a:picLocks noGrp="1" noChangeAspect="1"/>
            </p:cNvPicPr>
            <p:nvPr>
              <p:ph idx="1"/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4" t="9856" r="15317" b="4056"/>
            <a:stretch/>
          </p:blipFill>
          <p:spPr>
            <a:xfrm>
              <a:off x="683289" y="492369"/>
              <a:ext cx="9641394" cy="4300696"/>
            </a:xfrm>
          </p:spPr>
        </p:pic>
        <p:pic>
          <p:nvPicPr>
            <p:cNvPr id="9" name="Content Placeholder 4" descr="A map of the world&#10;&#10;Description automatically generated">
              <a:extLst>
                <a:ext uri="{FF2B5EF4-FFF2-40B4-BE49-F238E27FC236}">
                  <a16:creationId xmlns:a16="http://schemas.microsoft.com/office/drawing/2014/main" id="{17281575-3FE3-D88C-ED9C-76B98787A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07" t="564" b="88166"/>
            <a:stretch/>
          </p:blipFill>
          <p:spPr>
            <a:xfrm>
              <a:off x="763783" y="4000431"/>
              <a:ext cx="1921362" cy="792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4807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FF4E3-54AB-50EC-A510-B542C7027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 corner kick area of the soccer field">
            <a:extLst>
              <a:ext uri="{FF2B5EF4-FFF2-40B4-BE49-F238E27FC236}">
                <a16:creationId xmlns:a16="http://schemas.microsoft.com/office/drawing/2014/main" id="{15B7510B-FB91-F435-B813-31F302DAA1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5884" r="-1" b="-1"/>
          <a:stretch/>
        </p:blipFill>
        <p:spPr>
          <a:xfrm>
            <a:off x="0" y="10"/>
            <a:ext cx="1219199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FC8752-459C-F85B-6A06-C9405B358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307"/>
            <a:ext cx="10515600" cy="1325563"/>
          </a:xfrm>
        </p:spPr>
        <p:txBody>
          <a:bodyPr/>
          <a:lstStyle/>
          <a:p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Top Paid Players by Nationality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8E386-6602-425B-9997-AF1EE01EA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375CC4EE-1906-D9D5-95D6-06F3ABBD1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t="8909" r="11941" b="42656"/>
          <a:stretch/>
        </p:blipFill>
        <p:spPr>
          <a:xfrm>
            <a:off x="205595" y="1690688"/>
            <a:ext cx="11780809" cy="4334192"/>
          </a:xfrm>
          <a:prstGeom prst="rect">
            <a:avLst/>
          </a:prstGeom>
        </p:spPr>
      </p:pic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26243030-F86D-AC74-8CB3-5829CDEF6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8" t="4877" r="3172" b="72103"/>
          <a:stretch/>
        </p:blipFill>
        <p:spPr>
          <a:xfrm>
            <a:off x="10159826" y="2381458"/>
            <a:ext cx="1535617" cy="278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63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891FC-C819-8230-6D9A-28F2EEE2A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 corner kick area of the soccer field">
            <a:extLst>
              <a:ext uri="{FF2B5EF4-FFF2-40B4-BE49-F238E27FC236}">
                <a16:creationId xmlns:a16="http://schemas.microsoft.com/office/drawing/2014/main" id="{C55D0D95-BA31-EE90-20D2-A5748A5EB9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5884" r="-1" b="-1"/>
          <a:stretch/>
        </p:blipFill>
        <p:spPr>
          <a:xfrm>
            <a:off x="0" y="10"/>
            <a:ext cx="1219199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D9F05D-1EFD-F936-FC27-232F7F872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307"/>
            <a:ext cx="10515600" cy="1325563"/>
          </a:xfrm>
        </p:spPr>
        <p:txBody>
          <a:bodyPr/>
          <a:lstStyle/>
          <a:p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Sum of Stat Points vs Wage</a:t>
            </a:r>
          </a:p>
        </p:txBody>
      </p:sp>
      <p:pic>
        <p:nvPicPr>
          <p:cNvPr id="7" name="Content Placeholder 4" descr="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5E73ABC1-CC1A-4F33-64A7-C886CA185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7"/>
          <a:stretch/>
        </p:blipFill>
        <p:spPr>
          <a:xfrm>
            <a:off x="670437" y="1640167"/>
            <a:ext cx="10855766" cy="477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05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9C67E-C341-F75A-4375-DFF23F0FD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 corner kick area of the soccer field">
            <a:extLst>
              <a:ext uri="{FF2B5EF4-FFF2-40B4-BE49-F238E27FC236}">
                <a16:creationId xmlns:a16="http://schemas.microsoft.com/office/drawing/2014/main" id="{ED1F293B-492E-FB95-59B3-74F271F727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5884" r="-1" b="-1"/>
          <a:stretch/>
        </p:blipFill>
        <p:spPr>
          <a:xfrm>
            <a:off x="0" y="10"/>
            <a:ext cx="1219199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B8C41-F664-5784-878C-867E90F57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307"/>
            <a:ext cx="10515600" cy="1325563"/>
          </a:xfrm>
        </p:spPr>
        <p:txBody>
          <a:bodyPr/>
          <a:lstStyle/>
          <a:p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Sum of Stat Points vs Wage </a:t>
            </a:r>
            <a:b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</a:br>
            <a:r>
              <a:rPr lang="en-US" sz="28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(Goalkeepers in Orange)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" name="Content Placeholder 4" descr="A graph of blue and orange dots&#10;&#10;Description automatically generated">
            <a:extLst>
              <a:ext uri="{FF2B5EF4-FFF2-40B4-BE49-F238E27FC236}">
                <a16:creationId xmlns:a16="http://schemas.microsoft.com/office/drawing/2014/main" id="{59C926C7-12C8-7D50-203F-2EE9D7826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7"/>
          <a:stretch/>
        </p:blipFill>
        <p:spPr>
          <a:xfrm>
            <a:off x="652892" y="1640167"/>
            <a:ext cx="10886216" cy="4770193"/>
          </a:xfrm>
        </p:spPr>
      </p:pic>
    </p:spTree>
    <p:extLst>
      <p:ext uri="{BB962C8B-B14F-4D97-AF65-F5344CB8AC3E}">
        <p14:creationId xmlns:p14="http://schemas.microsoft.com/office/powerpoint/2010/main" val="420508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292</Words>
  <Application>Microsoft Office PowerPoint</Application>
  <PresentationFormat>Widescreen</PresentationFormat>
  <Paragraphs>86</Paragraphs>
  <Slides>13</Slides>
  <Notes>13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FIFA Statistics and  Machine Learning</vt:lpstr>
      <vt:lpstr>Data Source</vt:lpstr>
      <vt:lpstr>Our Dataset</vt:lpstr>
      <vt:lpstr>Our Dataset</vt:lpstr>
      <vt:lpstr>Sample Statistics: Lionel Messi</vt:lpstr>
      <vt:lpstr>Heatmap of Player Nationalities</vt:lpstr>
      <vt:lpstr>Top Paid Players by Nationality </vt:lpstr>
      <vt:lpstr>Sum of Stat Points vs Wage</vt:lpstr>
      <vt:lpstr>Sum of Stat Points vs Wage  (Goalkeepers in Orange)</vt:lpstr>
      <vt:lpstr>Age vs Wage (Goalkeepers in Orange)</vt:lpstr>
      <vt:lpstr>Cleaning the Data</vt:lpstr>
      <vt:lpstr>Model Results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Micah Korinek</dc:creator>
  <cp:lastModifiedBy>Micah Korinek</cp:lastModifiedBy>
  <cp:revision>4</cp:revision>
  <dcterms:created xsi:type="dcterms:W3CDTF">2024-12-12T22:15:13Z</dcterms:created>
  <dcterms:modified xsi:type="dcterms:W3CDTF">2024-12-16T21:44:48Z</dcterms:modified>
</cp:coreProperties>
</file>